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10FCB-65C9-4768-AF0E-C9EF1C8405BF}" type="doc">
      <dgm:prSet loTypeId="urn:microsoft.com/office/officeart/2005/8/layout/cycle8" loCatId="cycle" qsTypeId="urn:microsoft.com/office/officeart/2005/8/quickstyle/simple5" qsCatId="simple" csTypeId="urn:microsoft.com/office/officeart/2005/8/colors/colorful1#2" csCatId="colorful" phldr="1"/>
      <dgm:spPr/>
    </dgm:pt>
    <dgm:pt modelId="{DBEF2EAC-A66B-4393-8F70-0D015FFD0B0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</a:rPr>
            <a:t>ПЬЕСЫ</a:t>
          </a:r>
          <a:r>
            <a:rPr lang="ru-RU" sz="2000" b="1" dirty="0" smtClean="0">
              <a:solidFill>
                <a:srgbClr val="002060"/>
              </a:solidFill>
            </a:rPr>
            <a:t>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A268FE49-12C2-4719-95D7-26C070A86AF1}" type="parTrans" cxnId="{F4E27530-F886-4746-A127-BD9DAAEBFEDA}">
      <dgm:prSet/>
      <dgm:spPr/>
      <dgm:t>
        <a:bodyPr/>
        <a:lstStyle/>
        <a:p>
          <a:endParaRPr lang="ru-RU"/>
        </a:p>
      </dgm:t>
    </dgm:pt>
    <dgm:pt modelId="{487CDF53-8237-48FC-B8E0-1E638837C059}" type="sibTrans" cxnId="{F4E27530-F886-4746-A127-BD9DAAEBFEDA}">
      <dgm:prSet/>
      <dgm:spPr/>
      <dgm:t>
        <a:bodyPr/>
        <a:lstStyle/>
        <a:p>
          <a:endParaRPr lang="ru-RU"/>
        </a:p>
      </dgm:t>
    </dgm:pt>
    <dgm:pt modelId="{7832A559-14DF-4F80-8190-722118FB1BC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ЭТЮДЫ, </a:t>
          </a:r>
          <a:r>
            <a:rPr lang="ru-RU" sz="1800" b="1" dirty="0" smtClean="0">
              <a:solidFill>
                <a:srgbClr val="FF0000"/>
              </a:solidFill>
            </a:rPr>
            <a:t>инструктивный материал</a:t>
          </a:r>
        </a:p>
      </dgm:t>
    </dgm:pt>
    <dgm:pt modelId="{2887982D-39E8-4CE6-970D-F85A6D472760}" type="parTrans" cxnId="{0B7F28DA-E052-42BC-8631-DF137342E027}">
      <dgm:prSet/>
      <dgm:spPr/>
      <dgm:t>
        <a:bodyPr/>
        <a:lstStyle/>
        <a:p>
          <a:endParaRPr lang="ru-RU"/>
        </a:p>
      </dgm:t>
    </dgm:pt>
    <dgm:pt modelId="{238B95F9-B442-453C-921B-151A5B6E1AE6}" type="sibTrans" cxnId="{0B7F28DA-E052-42BC-8631-DF137342E027}">
      <dgm:prSet/>
      <dgm:spPr/>
      <dgm:t>
        <a:bodyPr/>
        <a:lstStyle/>
        <a:p>
          <a:endParaRPr lang="ru-RU"/>
        </a:p>
      </dgm:t>
    </dgm:pt>
    <dgm:pt modelId="{E34FE91F-7548-4BEE-9DDF-E5FC027232B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КРУПНАЯ ФОРМА: сонаты, вариации, концерты</a:t>
          </a:r>
          <a:endParaRPr lang="ru-RU" sz="2000" b="1" dirty="0">
            <a:solidFill>
              <a:srgbClr val="FF0000"/>
            </a:solidFill>
          </a:endParaRPr>
        </a:p>
      </dgm:t>
    </dgm:pt>
    <dgm:pt modelId="{677323EF-5560-4EBA-9948-2EAB015CE04D}" type="parTrans" cxnId="{A342AFB1-69C6-4EE1-8FA5-30445D8AD9F8}">
      <dgm:prSet/>
      <dgm:spPr/>
      <dgm:t>
        <a:bodyPr/>
        <a:lstStyle/>
        <a:p>
          <a:endParaRPr lang="ru-RU"/>
        </a:p>
      </dgm:t>
    </dgm:pt>
    <dgm:pt modelId="{A79249EE-261E-42BF-A9C2-5AE43D0DF4D1}" type="sibTrans" cxnId="{A342AFB1-69C6-4EE1-8FA5-30445D8AD9F8}">
      <dgm:prSet/>
      <dgm:spPr/>
      <dgm:t>
        <a:bodyPr/>
        <a:lstStyle/>
        <a:p>
          <a:endParaRPr lang="ru-RU"/>
        </a:p>
      </dgm:t>
    </dgm:pt>
    <dgm:pt modelId="{8AF0312F-7AD3-4108-A23E-14F9FA3058ED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</a:rPr>
            <a:t>ПОЛИФОНИЯ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048BBCB3-4AAA-49C1-8895-4893949FE454}" type="sibTrans" cxnId="{37836146-2C13-48A5-B22E-73536E900106}">
      <dgm:prSet/>
      <dgm:spPr/>
      <dgm:t>
        <a:bodyPr/>
        <a:lstStyle/>
        <a:p>
          <a:endParaRPr lang="ru-RU"/>
        </a:p>
      </dgm:t>
    </dgm:pt>
    <dgm:pt modelId="{060CBB26-1D83-41E1-81CC-7C76789A69F6}" type="parTrans" cxnId="{37836146-2C13-48A5-B22E-73536E900106}">
      <dgm:prSet/>
      <dgm:spPr/>
      <dgm:t>
        <a:bodyPr/>
        <a:lstStyle/>
        <a:p>
          <a:endParaRPr lang="ru-RU"/>
        </a:p>
      </dgm:t>
    </dgm:pt>
    <dgm:pt modelId="{C3D8E7F8-5060-4024-AF0E-E6E13990054C}" type="pres">
      <dgm:prSet presAssocID="{22410FCB-65C9-4768-AF0E-C9EF1C8405BF}" presName="compositeShape" presStyleCnt="0">
        <dgm:presLayoutVars>
          <dgm:chMax val="7"/>
          <dgm:dir/>
          <dgm:resizeHandles val="exact"/>
        </dgm:presLayoutVars>
      </dgm:prSet>
      <dgm:spPr/>
    </dgm:pt>
    <dgm:pt modelId="{E1728D55-2830-4C04-AD23-A19E3DE290EF}" type="pres">
      <dgm:prSet presAssocID="{22410FCB-65C9-4768-AF0E-C9EF1C8405BF}" presName="wedge1" presStyleLbl="node1" presStyleIdx="0" presStyleCnt="4" custLinFactNeighborX="-552" custLinFactNeighborY="-60"/>
      <dgm:spPr/>
      <dgm:t>
        <a:bodyPr/>
        <a:lstStyle/>
        <a:p>
          <a:endParaRPr lang="ru-RU"/>
        </a:p>
      </dgm:t>
    </dgm:pt>
    <dgm:pt modelId="{87514524-26AF-4797-AEFF-4DE1A59D4636}" type="pres">
      <dgm:prSet presAssocID="{22410FCB-65C9-4768-AF0E-C9EF1C8405BF}" presName="dummy1a" presStyleCnt="0"/>
      <dgm:spPr/>
    </dgm:pt>
    <dgm:pt modelId="{05711ABA-8378-485B-B414-4AE321F7D438}" type="pres">
      <dgm:prSet presAssocID="{22410FCB-65C9-4768-AF0E-C9EF1C8405BF}" presName="dummy1b" presStyleCnt="0"/>
      <dgm:spPr/>
    </dgm:pt>
    <dgm:pt modelId="{E6E7D0DC-737A-4CDA-A787-EED099FECA9B}" type="pres">
      <dgm:prSet presAssocID="{22410FCB-65C9-4768-AF0E-C9EF1C8405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E8BCB-319D-41F4-9B3B-ED6D05F29178}" type="pres">
      <dgm:prSet presAssocID="{22410FCB-65C9-4768-AF0E-C9EF1C8405BF}" presName="wedge2" presStyleLbl="node1" presStyleIdx="1" presStyleCnt="4"/>
      <dgm:spPr/>
      <dgm:t>
        <a:bodyPr/>
        <a:lstStyle/>
        <a:p>
          <a:endParaRPr lang="ru-RU"/>
        </a:p>
      </dgm:t>
    </dgm:pt>
    <dgm:pt modelId="{82CF3272-E241-4DE8-8E7B-8F1A56C1C7E2}" type="pres">
      <dgm:prSet presAssocID="{22410FCB-65C9-4768-AF0E-C9EF1C8405BF}" presName="dummy2a" presStyleCnt="0"/>
      <dgm:spPr/>
    </dgm:pt>
    <dgm:pt modelId="{F850B33A-11A9-4287-89F0-5B57679426FA}" type="pres">
      <dgm:prSet presAssocID="{22410FCB-65C9-4768-AF0E-C9EF1C8405BF}" presName="dummy2b" presStyleCnt="0"/>
      <dgm:spPr/>
    </dgm:pt>
    <dgm:pt modelId="{1065639C-9AF3-4C6D-943D-6402C3812E37}" type="pres">
      <dgm:prSet presAssocID="{22410FCB-65C9-4768-AF0E-C9EF1C8405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65FC5-0915-450A-8253-4C8BC08876C4}" type="pres">
      <dgm:prSet presAssocID="{22410FCB-65C9-4768-AF0E-C9EF1C8405BF}" presName="wedge3" presStyleLbl="node1" presStyleIdx="2" presStyleCnt="4" custLinFactNeighborX="-2003" custLinFactNeighborY="801"/>
      <dgm:spPr/>
      <dgm:t>
        <a:bodyPr/>
        <a:lstStyle/>
        <a:p>
          <a:endParaRPr lang="ru-RU"/>
        </a:p>
      </dgm:t>
    </dgm:pt>
    <dgm:pt modelId="{5CCFABF7-488C-46FD-90B9-F8520869A604}" type="pres">
      <dgm:prSet presAssocID="{22410FCB-65C9-4768-AF0E-C9EF1C8405BF}" presName="dummy3a" presStyleCnt="0"/>
      <dgm:spPr/>
    </dgm:pt>
    <dgm:pt modelId="{DBE0AC1B-4801-436E-A688-5D98F1C6DD0C}" type="pres">
      <dgm:prSet presAssocID="{22410FCB-65C9-4768-AF0E-C9EF1C8405BF}" presName="dummy3b" presStyleCnt="0"/>
      <dgm:spPr/>
    </dgm:pt>
    <dgm:pt modelId="{22686152-CEAB-4235-939B-350A92E1FFE3}" type="pres">
      <dgm:prSet presAssocID="{22410FCB-65C9-4768-AF0E-C9EF1C8405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D5980-FADC-4084-8FD9-04F4DAE80F64}" type="pres">
      <dgm:prSet presAssocID="{22410FCB-65C9-4768-AF0E-C9EF1C8405BF}" presName="wedge4" presStyleLbl="node1" presStyleIdx="3" presStyleCnt="4" custScaleX="103937" custScaleY="106232"/>
      <dgm:spPr/>
      <dgm:t>
        <a:bodyPr/>
        <a:lstStyle/>
        <a:p>
          <a:endParaRPr lang="ru-RU"/>
        </a:p>
      </dgm:t>
    </dgm:pt>
    <dgm:pt modelId="{8A3CB9D5-8364-4956-97B1-01BB5B550B83}" type="pres">
      <dgm:prSet presAssocID="{22410FCB-65C9-4768-AF0E-C9EF1C8405BF}" presName="dummy4a" presStyleCnt="0"/>
      <dgm:spPr/>
    </dgm:pt>
    <dgm:pt modelId="{BAD9DC2C-6209-4CC2-B704-5270336A86BC}" type="pres">
      <dgm:prSet presAssocID="{22410FCB-65C9-4768-AF0E-C9EF1C8405BF}" presName="dummy4b" presStyleCnt="0"/>
      <dgm:spPr/>
    </dgm:pt>
    <dgm:pt modelId="{FB1DFCD8-B870-4E53-B889-DFC541F1DAFD}" type="pres">
      <dgm:prSet presAssocID="{22410FCB-65C9-4768-AF0E-C9EF1C8405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37DCA-6497-433A-8D4F-80E7A0F06672}" type="pres">
      <dgm:prSet presAssocID="{238B95F9-B442-453C-921B-151A5B6E1AE6}" presName="arrowWedge1" presStyleLbl="fgSibTrans2D1" presStyleIdx="0" presStyleCnt="4" custLinFactNeighborX="1590" custLinFactNeighborY="-2255"/>
      <dgm:spPr>
        <a:solidFill>
          <a:schemeClr val="accent1">
            <a:lumMod val="40000"/>
            <a:lumOff val="60000"/>
          </a:schemeClr>
        </a:solidFill>
      </dgm:spPr>
    </dgm:pt>
    <dgm:pt modelId="{AA424582-D4C8-44FA-B2DA-103C251419D7}" type="pres">
      <dgm:prSet presAssocID="{487CDF53-8237-48FC-B8E0-1E638837C059}" presName="arrowWedge2" presStyleLbl="fgSibTrans2D1" presStyleIdx="1" presStyleCnt="4" custLinFactNeighborX="1509" custLinFactNeighborY="413"/>
      <dgm:spPr>
        <a:solidFill>
          <a:schemeClr val="accent1">
            <a:lumMod val="40000"/>
            <a:lumOff val="60000"/>
          </a:schemeClr>
        </a:solidFill>
      </dgm:spPr>
    </dgm:pt>
    <dgm:pt modelId="{164F3B29-EC54-44B7-A82D-9A1EE6DE48C2}" type="pres">
      <dgm:prSet presAssocID="{A79249EE-261E-42BF-A9C2-5AE43D0DF4D1}" presName="arrowWedge3" presStyleLbl="fgSibTrans2D1" presStyleIdx="2" presStyleCnt="4" custLinFactNeighborX="-1886" custLinFactNeighborY="395"/>
      <dgm:spPr>
        <a:solidFill>
          <a:schemeClr val="accent1">
            <a:lumMod val="40000"/>
            <a:lumOff val="60000"/>
          </a:schemeClr>
        </a:solidFill>
      </dgm:spPr>
    </dgm:pt>
    <dgm:pt modelId="{586C8086-6280-46D4-8EE0-3C93252CDA98}" type="pres">
      <dgm:prSet presAssocID="{048BBCB3-4AAA-49C1-8895-4893949FE454}" presName="arrowWedge4" presStyleLbl="fgSibTrans2D1" presStyleIdx="3" presStyleCnt="4" custLinFactNeighborX="-1684" custLinFactNeighborY="-1131"/>
      <dgm:spPr>
        <a:solidFill>
          <a:schemeClr val="accent1">
            <a:lumMod val="40000"/>
            <a:lumOff val="60000"/>
          </a:schemeClr>
        </a:solidFill>
      </dgm:spPr>
    </dgm:pt>
  </dgm:ptLst>
  <dgm:cxnLst>
    <dgm:cxn modelId="{5387B464-C378-413F-A041-DE3EE19769DF}" type="presOf" srcId="{DBEF2EAC-A66B-4393-8F70-0D015FFD0B0B}" destId="{788E8BCB-319D-41F4-9B3B-ED6D05F29178}" srcOrd="0" destOrd="0" presId="urn:microsoft.com/office/officeart/2005/8/layout/cycle8"/>
    <dgm:cxn modelId="{37836146-2C13-48A5-B22E-73536E900106}" srcId="{22410FCB-65C9-4768-AF0E-C9EF1C8405BF}" destId="{8AF0312F-7AD3-4108-A23E-14F9FA3058ED}" srcOrd="3" destOrd="0" parTransId="{060CBB26-1D83-41E1-81CC-7C76789A69F6}" sibTransId="{048BBCB3-4AAA-49C1-8895-4893949FE454}"/>
    <dgm:cxn modelId="{BC4FAA72-4FBD-477A-A85A-C9AD1FDB7DDE}" type="presOf" srcId="{8AF0312F-7AD3-4108-A23E-14F9FA3058ED}" destId="{FB1DFCD8-B870-4E53-B889-DFC541F1DAFD}" srcOrd="1" destOrd="0" presId="urn:microsoft.com/office/officeart/2005/8/layout/cycle8"/>
    <dgm:cxn modelId="{A3B50C0E-F45E-404F-82ED-B53A0D93ADF6}" type="presOf" srcId="{7832A559-14DF-4F80-8190-722118FB1BCA}" destId="{E6E7D0DC-737A-4CDA-A787-EED099FECA9B}" srcOrd="1" destOrd="0" presId="urn:microsoft.com/office/officeart/2005/8/layout/cycle8"/>
    <dgm:cxn modelId="{F4E27530-F886-4746-A127-BD9DAAEBFEDA}" srcId="{22410FCB-65C9-4768-AF0E-C9EF1C8405BF}" destId="{DBEF2EAC-A66B-4393-8F70-0D015FFD0B0B}" srcOrd="1" destOrd="0" parTransId="{A268FE49-12C2-4719-95D7-26C070A86AF1}" sibTransId="{487CDF53-8237-48FC-B8E0-1E638837C059}"/>
    <dgm:cxn modelId="{06ED2128-9DE8-47B9-8FEA-482352F0B397}" type="presOf" srcId="{7832A559-14DF-4F80-8190-722118FB1BCA}" destId="{E1728D55-2830-4C04-AD23-A19E3DE290EF}" srcOrd="0" destOrd="0" presId="urn:microsoft.com/office/officeart/2005/8/layout/cycle8"/>
    <dgm:cxn modelId="{FFC4019F-2EA5-40FB-8E2C-36A10C13386B}" type="presOf" srcId="{E34FE91F-7548-4BEE-9DDF-E5FC027232B8}" destId="{22686152-CEAB-4235-939B-350A92E1FFE3}" srcOrd="1" destOrd="0" presId="urn:microsoft.com/office/officeart/2005/8/layout/cycle8"/>
    <dgm:cxn modelId="{A8A60291-4E0A-4B0B-84A5-C3A4AD3DDC81}" type="presOf" srcId="{E34FE91F-7548-4BEE-9DDF-E5FC027232B8}" destId="{B7465FC5-0915-450A-8253-4C8BC08876C4}" srcOrd="0" destOrd="0" presId="urn:microsoft.com/office/officeart/2005/8/layout/cycle8"/>
    <dgm:cxn modelId="{E3298285-6218-43C5-BBC9-302A8577D235}" type="presOf" srcId="{22410FCB-65C9-4768-AF0E-C9EF1C8405BF}" destId="{C3D8E7F8-5060-4024-AF0E-E6E13990054C}" srcOrd="0" destOrd="0" presId="urn:microsoft.com/office/officeart/2005/8/layout/cycle8"/>
    <dgm:cxn modelId="{6D05826D-1126-44D0-B7D6-4F06DE337F6D}" type="presOf" srcId="{8AF0312F-7AD3-4108-A23E-14F9FA3058ED}" destId="{9C0D5980-FADC-4084-8FD9-04F4DAE80F64}" srcOrd="0" destOrd="0" presId="urn:microsoft.com/office/officeart/2005/8/layout/cycle8"/>
    <dgm:cxn modelId="{300D9A9E-D38A-4835-9546-3A476B1B3D82}" type="presOf" srcId="{DBEF2EAC-A66B-4393-8F70-0D015FFD0B0B}" destId="{1065639C-9AF3-4C6D-943D-6402C3812E37}" srcOrd="1" destOrd="0" presId="urn:microsoft.com/office/officeart/2005/8/layout/cycle8"/>
    <dgm:cxn modelId="{A342AFB1-69C6-4EE1-8FA5-30445D8AD9F8}" srcId="{22410FCB-65C9-4768-AF0E-C9EF1C8405BF}" destId="{E34FE91F-7548-4BEE-9DDF-E5FC027232B8}" srcOrd="2" destOrd="0" parTransId="{677323EF-5560-4EBA-9948-2EAB015CE04D}" sibTransId="{A79249EE-261E-42BF-A9C2-5AE43D0DF4D1}"/>
    <dgm:cxn modelId="{0B7F28DA-E052-42BC-8631-DF137342E027}" srcId="{22410FCB-65C9-4768-AF0E-C9EF1C8405BF}" destId="{7832A559-14DF-4F80-8190-722118FB1BCA}" srcOrd="0" destOrd="0" parTransId="{2887982D-39E8-4CE6-970D-F85A6D472760}" sibTransId="{238B95F9-B442-453C-921B-151A5B6E1AE6}"/>
    <dgm:cxn modelId="{32B8BEF3-38A2-49DD-AB9B-4AE88AA6E3EE}" type="presParOf" srcId="{C3D8E7F8-5060-4024-AF0E-E6E13990054C}" destId="{E1728D55-2830-4C04-AD23-A19E3DE290EF}" srcOrd="0" destOrd="0" presId="urn:microsoft.com/office/officeart/2005/8/layout/cycle8"/>
    <dgm:cxn modelId="{4C708BA4-0FE6-4F8C-8AC1-4795EEF19E10}" type="presParOf" srcId="{C3D8E7F8-5060-4024-AF0E-E6E13990054C}" destId="{87514524-26AF-4797-AEFF-4DE1A59D4636}" srcOrd="1" destOrd="0" presId="urn:microsoft.com/office/officeart/2005/8/layout/cycle8"/>
    <dgm:cxn modelId="{6FE940C0-2AFB-4423-BC0D-CFC0FE736B74}" type="presParOf" srcId="{C3D8E7F8-5060-4024-AF0E-E6E13990054C}" destId="{05711ABA-8378-485B-B414-4AE321F7D438}" srcOrd="2" destOrd="0" presId="urn:microsoft.com/office/officeart/2005/8/layout/cycle8"/>
    <dgm:cxn modelId="{EEC5C289-16DD-4982-BC25-B12D8BB18402}" type="presParOf" srcId="{C3D8E7F8-5060-4024-AF0E-E6E13990054C}" destId="{E6E7D0DC-737A-4CDA-A787-EED099FECA9B}" srcOrd="3" destOrd="0" presId="urn:microsoft.com/office/officeart/2005/8/layout/cycle8"/>
    <dgm:cxn modelId="{EBE058D4-7E69-4B18-8407-A298F8877398}" type="presParOf" srcId="{C3D8E7F8-5060-4024-AF0E-E6E13990054C}" destId="{788E8BCB-319D-41F4-9B3B-ED6D05F29178}" srcOrd="4" destOrd="0" presId="urn:microsoft.com/office/officeart/2005/8/layout/cycle8"/>
    <dgm:cxn modelId="{3C2EB785-A766-48B1-A3ED-71F18CB73F89}" type="presParOf" srcId="{C3D8E7F8-5060-4024-AF0E-E6E13990054C}" destId="{82CF3272-E241-4DE8-8E7B-8F1A56C1C7E2}" srcOrd="5" destOrd="0" presId="urn:microsoft.com/office/officeart/2005/8/layout/cycle8"/>
    <dgm:cxn modelId="{2B84BCF4-698D-44EC-A7F7-745C184CBA09}" type="presParOf" srcId="{C3D8E7F8-5060-4024-AF0E-E6E13990054C}" destId="{F850B33A-11A9-4287-89F0-5B57679426FA}" srcOrd="6" destOrd="0" presId="urn:microsoft.com/office/officeart/2005/8/layout/cycle8"/>
    <dgm:cxn modelId="{C34EA5A3-EB70-4A8F-B6C7-F4E7C82DC2B3}" type="presParOf" srcId="{C3D8E7F8-5060-4024-AF0E-E6E13990054C}" destId="{1065639C-9AF3-4C6D-943D-6402C3812E37}" srcOrd="7" destOrd="0" presId="urn:microsoft.com/office/officeart/2005/8/layout/cycle8"/>
    <dgm:cxn modelId="{B8350B8B-07BC-4C77-865D-A0071AEDBC26}" type="presParOf" srcId="{C3D8E7F8-5060-4024-AF0E-E6E13990054C}" destId="{B7465FC5-0915-450A-8253-4C8BC08876C4}" srcOrd="8" destOrd="0" presId="urn:microsoft.com/office/officeart/2005/8/layout/cycle8"/>
    <dgm:cxn modelId="{36FD66B3-07BA-43D4-A684-7A584CC7AF21}" type="presParOf" srcId="{C3D8E7F8-5060-4024-AF0E-E6E13990054C}" destId="{5CCFABF7-488C-46FD-90B9-F8520869A604}" srcOrd="9" destOrd="0" presId="urn:microsoft.com/office/officeart/2005/8/layout/cycle8"/>
    <dgm:cxn modelId="{B22891E2-210C-4B66-9D98-E86D586DE1A4}" type="presParOf" srcId="{C3D8E7F8-5060-4024-AF0E-E6E13990054C}" destId="{DBE0AC1B-4801-436E-A688-5D98F1C6DD0C}" srcOrd="10" destOrd="0" presId="urn:microsoft.com/office/officeart/2005/8/layout/cycle8"/>
    <dgm:cxn modelId="{0654D32B-6C58-4856-988D-A72637D67F0E}" type="presParOf" srcId="{C3D8E7F8-5060-4024-AF0E-E6E13990054C}" destId="{22686152-CEAB-4235-939B-350A92E1FFE3}" srcOrd="11" destOrd="0" presId="urn:microsoft.com/office/officeart/2005/8/layout/cycle8"/>
    <dgm:cxn modelId="{7CD63CC2-FA47-4309-857E-E7BB5A29EBF8}" type="presParOf" srcId="{C3D8E7F8-5060-4024-AF0E-E6E13990054C}" destId="{9C0D5980-FADC-4084-8FD9-04F4DAE80F64}" srcOrd="12" destOrd="0" presId="urn:microsoft.com/office/officeart/2005/8/layout/cycle8"/>
    <dgm:cxn modelId="{0808AB7F-BCA0-4962-BB29-B916C06A18B6}" type="presParOf" srcId="{C3D8E7F8-5060-4024-AF0E-E6E13990054C}" destId="{8A3CB9D5-8364-4956-97B1-01BB5B550B83}" srcOrd="13" destOrd="0" presId="urn:microsoft.com/office/officeart/2005/8/layout/cycle8"/>
    <dgm:cxn modelId="{41A6556E-04E8-4216-9EAA-DDBAFB1E92A9}" type="presParOf" srcId="{C3D8E7F8-5060-4024-AF0E-E6E13990054C}" destId="{BAD9DC2C-6209-4CC2-B704-5270336A86BC}" srcOrd="14" destOrd="0" presId="urn:microsoft.com/office/officeart/2005/8/layout/cycle8"/>
    <dgm:cxn modelId="{7472EADF-F47E-465C-B763-B29745E28E39}" type="presParOf" srcId="{C3D8E7F8-5060-4024-AF0E-E6E13990054C}" destId="{FB1DFCD8-B870-4E53-B889-DFC541F1DAFD}" srcOrd="15" destOrd="0" presId="urn:microsoft.com/office/officeart/2005/8/layout/cycle8"/>
    <dgm:cxn modelId="{2F616914-90B2-410B-9768-4209A0E47D2F}" type="presParOf" srcId="{C3D8E7F8-5060-4024-AF0E-E6E13990054C}" destId="{24437DCA-6497-433A-8D4F-80E7A0F06672}" srcOrd="16" destOrd="0" presId="urn:microsoft.com/office/officeart/2005/8/layout/cycle8"/>
    <dgm:cxn modelId="{2C059F4A-5362-412C-BC83-CA72301BAD25}" type="presParOf" srcId="{C3D8E7F8-5060-4024-AF0E-E6E13990054C}" destId="{AA424582-D4C8-44FA-B2DA-103C251419D7}" srcOrd="17" destOrd="0" presId="urn:microsoft.com/office/officeart/2005/8/layout/cycle8"/>
    <dgm:cxn modelId="{0F556B77-AA2F-4F6E-906D-D34026B59401}" type="presParOf" srcId="{C3D8E7F8-5060-4024-AF0E-E6E13990054C}" destId="{164F3B29-EC54-44B7-A82D-9A1EE6DE48C2}" srcOrd="18" destOrd="0" presId="urn:microsoft.com/office/officeart/2005/8/layout/cycle8"/>
    <dgm:cxn modelId="{07338AE7-3920-4AD7-AE6E-7D18DC3B328B}" type="presParOf" srcId="{C3D8E7F8-5060-4024-AF0E-E6E13990054C}" destId="{586C8086-6280-46D4-8EE0-3C93252CDA9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28D55-2830-4C04-AD23-A19E3DE290EF}">
      <dsp:nvSpPr>
        <dsp:cNvPr id="0" name=""/>
        <dsp:cNvSpPr/>
      </dsp:nvSpPr>
      <dsp:spPr>
        <a:xfrm>
          <a:off x="750365" y="466629"/>
          <a:ext cx="5186952" cy="5186952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ЭТЮДЫ, </a:t>
          </a:r>
          <a:r>
            <a:rPr lang="ru-RU" sz="1800" b="1" kern="1200" dirty="0" smtClean="0">
              <a:solidFill>
                <a:srgbClr val="FF0000"/>
              </a:solidFill>
            </a:rPr>
            <a:t>инструктивный материал</a:t>
          </a:r>
        </a:p>
      </dsp:txBody>
      <dsp:txXfrm>
        <a:off x="3503772" y="1541687"/>
        <a:ext cx="1914232" cy="1420237"/>
      </dsp:txXfrm>
    </dsp:sp>
    <dsp:sp modelId="{788E8BCB-319D-41F4-9B3B-ED6D05F29178}">
      <dsp:nvSpPr>
        <dsp:cNvPr id="0" name=""/>
        <dsp:cNvSpPr/>
      </dsp:nvSpPr>
      <dsp:spPr>
        <a:xfrm>
          <a:off x="778997" y="643874"/>
          <a:ext cx="5186952" cy="5186952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FF0000"/>
              </a:solidFill>
            </a:rPr>
            <a:t>ПЬЕСЫ</a:t>
          </a:r>
          <a:r>
            <a:rPr lang="ru-RU" sz="2000" b="1" kern="1200" dirty="0" smtClean="0">
              <a:solidFill>
                <a:srgbClr val="002060"/>
              </a:solidFill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3532404" y="3335533"/>
        <a:ext cx="1914232" cy="1420237"/>
      </dsp:txXfrm>
    </dsp:sp>
    <dsp:sp modelId="{B7465FC5-0915-450A-8253-4C8BC08876C4}">
      <dsp:nvSpPr>
        <dsp:cNvPr id="0" name=""/>
        <dsp:cNvSpPr/>
      </dsp:nvSpPr>
      <dsp:spPr>
        <a:xfrm>
          <a:off x="500969" y="685422"/>
          <a:ext cx="5186952" cy="5186952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КРУПНАЯ ФОРМА: сонаты, вариации, концерты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1020282" y="3377080"/>
        <a:ext cx="1914232" cy="1420237"/>
      </dsp:txXfrm>
    </dsp:sp>
    <dsp:sp modelId="{9C0D5980-FADC-4084-8FD9-04F4DAE80F64}">
      <dsp:nvSpPr>
        <dsp:cNvPr id="0" name=""/>
        <dsp:cNvSpPr/>
      </dsp:nvSpPr>
      <dsp:spPr>
        <a:xfrm>
          <a:off x="502758" y="308116"/>
          <a:ext cx="5391163" cy="5510203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FF0000"/>
              </a:solidFill>
            </a:rPr>
            <a:t>ПОЛИФОНИЯ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042516" y="1450171"/>
        <a:ext cx="1989595" cy="1508746"/>
      </dsp:txXfrm>
    </dsp:sp>
    <dsp:sp modelId="{24437DCA-6497-433A-8D4F-80E7A0F06672}">
      <dsp:nvSpPr>
        <dsp:cNvPr id="0" name=""/>
        <dsp:cNvSpPr/>
      </dsp:nvSpPr>
      <dsp:spPr>
        <a:xfrm>
          <a:off x="521951" y="14085"/>
          <a:ext cx="5829147" cy="582914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424582-D4C8-44FA-B2DA-103C251419D7}">
      <dsp:nvSpPr>
        <dsp:cNvPr id="0" name=""/>
        <dsp:cNvSpPr/>
      </dsp:nvSpPr>
      <dsp:spPr>
        <a:xfrm>
          <a:off x="545862" y="346852"/>
          <a:ext cx="5829147" cy="582914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4F3B29-EC54-44B7-A82D-9A1EE6DE48C2}">
      <dsp:nvSpPr>
        <dsp:cNvPr id="0" name=""/>
        <dsp:cNvSpPr/>
      </dsp:nvSpPr>
      <dsp:spPr>
        <a:xfrm>
          <a:off x="69934" y="387350"/>
          <a:ext cx="5829147" cy="582914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6C8086-6280-46D4-8EE0-3C93252CDA98}">
      <dsp:nvSpPr>
        <dsp:cNvPr id="0" name=""/>
        <dsp:cNvSpPr/>
      </dsp:nvSpPr>
      <dsp:spPr>
        <a:xfrm>
          <a:off x="184895" y="81595"/>
          <a:ext cx="5829147" cy="582914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5EE6F-9264-4E4D-B4FF-DFDA28B366FA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C2E18-EDA6-41D4-BF66-9879726B5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7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Номер слайда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3DE3DEB-9274-4642-A003-F7D49DBD1876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71358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62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415071E-E338-4BA2-AF39-CA834E2361E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90423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9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6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7486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3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532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226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29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3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0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3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9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2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3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5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4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4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513F-DB2A-4CBA-B724-77C15E1F8DB7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73FDCC-46C5-460D-89A0-C5DAFBE9C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1163783" y="2057401"/>
            <a:ext cx="793865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Основы формирования базового репертуара учащихся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Богданова Наталья Викторовна</a:t>
            </a:r>
            <a:endParaRPr lang="ru-RU" altLang="ru-RU" sz="2000" b="1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471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592428" y="1423430"/>
            <a:ext cx="1005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AutoNum type="arabicPeriod"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Номер слайда 8"/>
          <p:cNvSpPr txBox="1">
            <a:spLocks noGrp="1"/>
          </p:cNvSpPr>
          <p:nvPr/>
        </p:nvSpPr>
        <p:spPr bwMode="auto">
          <a:xfrm>
            <a:off x="10128250" y="6465889"/>
            <a:ext cx="43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452DEB0-D4E7-40B1-BD79-88EBC03B69FE}" type="slidenum">
              <a:rPr lang="ru-RU" altLang="ru-RU" sz="1400">
                <a:solidFill>
                  <a:srgbClr val="60606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>
              <a:solidFill>
                <a:srgbClr val="60606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767590"/>
              </p:ext>
            </p:extLst>
          </p:nvPr>
        </p:nvGraphicFramePr>
        <p:xfrm>
          <a:off x="2369273" y="290945"/>
          <a:ext cx="6504709" cy="617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92428" y="2286000"/>
            <a:ext cx="2535235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Принцип формирования репертуара учащихся</a:t>
            </a:r>
            <a:endParaRPr lang="ru-RU" altLang="ru-RU" sz="2000" b="1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808018" y="1423430"/>
            <a:ext cx="781396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ормирование основных репертуарных блоков для учащихся начальных классов ДШИ/ДМШ </a:t>
            </a:r>
          </a:p>
          <a:p>
            <a:pPr algn="ctr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учащихся подготовительных отделений)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0" y="1423430"/>
            <a:ext cx="1065082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ctr">
              <a:spcBef>
                <a:spcPct val="0"/>
              </a:spcBef>
              <a:buAutoNum type="arabicPeriod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Полифония:</a:t>
            </a:r>
          </a:p>
          <a:p>
            <a:pPr algn="ctr">
              <a:spcBef>
                <a:spcPct val="0"/>
              </a:spcBef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знакомство с полифоническими пьесами (гавоты, бурре, менуэты, полонезы и т.п.)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 Бах. Нотная тетрадь А.М. Бах (желательно, не менее 4 – 5 пьес)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 Бах. Маленькие прелюдии (желательно, не менее 4 – 5 прелюдий)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 Бах. Двухголосные инвенции (желательно, не менее 4 инвенций)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 Бах. Трехголосные инвенции (желательно, не менее 4 инвенций)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желательно знакомство с сюитными формами (Г.Ф. Гендель, И.С. Бах), а также с концертами (Г.Ф. Гендель, И.С. Бах)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И.С. Бах. Прелюдии и фуги из ХТК (в последовательном освоении)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схематический план возможно дополнить произведениями: Г.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Перселла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Г.Ф. Генделя, Л. Моцарта, Д.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Скарлатти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К.М. Вебера, М. Глинки,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А.Лядова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Бартока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Мясковского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Г. Свиридова, А. Хачатуряна и др.)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8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415636" y="1423430"/>
            <a:ext cx="9954491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Этюды:</a:t>
            </a:r>
          </a:p>
          <a:p>
            <a:pPr algn="ctr">
              <a:spcBef>
                <a:spcPct val="0"/>
              </a:spcBef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Беренс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(ор.70), И. Беркович («Маленькие этюды»), А.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Бертини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(ор.29, ор.100), А.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Гедике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(ор.32, ор.47, ор.58), С. Геллер (ор.47), Е.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Гнесина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(«Этюды для начинающих»), Т. Лак (ор.24, ор.41, ор.172), Э.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Лекунн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(ор.24), А.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Лемуан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(ор.37), А.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Лешгорн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 38, ор.65, ор.66, ор.136), С.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Майкапар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(«20 педальных прелюдий»), Черни-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Гермер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тетради), К. Черни (ор.139, ор.261, ор. 299, ор.599, ор.636, ор.718, ор.821, ор.849)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Л.Шитте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(ор. 68, ор.108, ор.160).</a:t>
            </a:r>
          </a:p>
          <a:p>
            <a:pPr algn="ctr">
              <a:spcBef>
                <a:spcPct val="0"/>
              </a:spcBef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Этюды А. Аренского, Б.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Бартока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Лукомского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Ракова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А. Хачатуряна, Р. Щедрина.</a:t>
            </a:r>
          </a:p>
          <a:p>
            <a:pPr>
              <a:spcBef>
                <a:spcPct val="0"/>
              </a:spcBef>
              <a:buNone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1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727364" y="1423430"/>
            <a:ext cx="992346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Крупная форма:</a:t>
            </a:r>
          </a:p>
          <a:p>
            <a:pPr>
              <a:spcBef>
                <a:spcPct val="0"/>
              </a:spcBef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Сонатины, вариационные циклы, рондо, концерты.</a:t>
            </a:r>
          </a:p>
          <a:p>
            <a:pPr>
              <a:spcBef>
                <a:spcPct val="0"/>
              </a:spcBef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Композиторы: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 Андре,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Бах, И.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Бенда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Бетховен, И. Беркович, А.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Бортнянский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Вивальди – Бах,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Гайдн,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Гедике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Г.Ф. Гендель,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Глиер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М. Глинка,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Грациолли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Диабелли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Дуссек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Кабалевский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Клементи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Кулау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Куперен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Майкапар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Марчелло 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Бах, Э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Мелартин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В.А. Моцарт,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Ж.Ф. Рамо,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Роули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Скарлатти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Фоглер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Чимароза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Р. Шуман.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515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510</Words>
  <Application>Microsoft Office PowerPoint</Application>
  <PresentationFormat>Широкоэкранный</PresentationFormat>
  <Paragraphs>46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Богданова</dc:creator>
  <cp:lastModifiedBy>Наталья Богданова</cp:lastModifiedBy>
  <cp:revision>12</cp:revision>
  <dcterms:created xsi:type="dcterms:W3CDTF">2020-10-26T20:51:33Z</dcterms:created>
  <dcterms:modified xsi:type="dcterms:W3CDTF">2020-10-27T18:22:00Z</dcterms:modified>
</cp:coreProperties>
</file>